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4" r:id="rId4"/>
    <p:sldId id="266" r:id="rId5"/>
    <p:sldId id="267" r:id="rId6"/>
    <p:sldId id="258" r:id="rId7"/>
    <p:sldId id="268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6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7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4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9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D632-6D63-4F51-B699-A37C868B149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704A-4E90-4794-AC9A-4422AB1C8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osday.ru/photos/76_198.jpg"/>
          <p:cNvPicPr/>
          <p:nvPr/>
        </p:nvPicPr>
        <p:blipFill rotWithShape="1">
          <a:blip r:embed="rId2" cstate="print"/>
          <a:srcRect b="7287"/>
          <a:stretch/>
        </p:blipFill>
        <p:spPr bwMode="auto">
          <a:xfrm>
            <a:off x="2602624" y="3331627"/>
            <a:ext cx="6730561" cy="34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936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РУССКИЙ ЯЗЫК </a:t>
            </a:r>
            <a:r>
              <a:rPr lang="ru-RU" b="1" dirty="0" smtClean="0"/>
              <a:t>+ </a:t>
            </a:r>
            <a:r>
              <a:rPr lang="ru-RU" b="1" dirty="0" smtClean="0">
                <a:solidFill>
                  <a:schemeClr val="accent2"/>
                </a:solidFill>
              </a:rPr>
              <a:t>ЛИТЕРАТУРА</a:t>
            </a:r>
            <a:r>
              <a:rPr lang="ru-RU" b="1" dirty="0" smtClean="0"/>
              <a:t> =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ФИЛОЛОГИЧЕСКИЙ ФАКУЛЬТЕТ МГУ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77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ФИЛОЛОГИЧЕСКИЙ ФАКУЛЬТЕТ МГУ: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ПРОГРАММЫ И ТРАДИЦИИ</a:t>
            </a:r>
          </a:p>
          <a:p>
            <a:pPr marL="0" indent="0">
              <a:buNone/>
            </a:pPr>
            <a:endParaRPr lang="ru-RU" sz="4000" b="1" dirty="0" smtClean="0"/>
          </a:p>
          <a:p>
            <a:r>
              <a:rPr lang="ru-RU" sz="4000" b="1" dirty="0" smtClean="0"/>
              <a:t>ИЗВЕСТНЫЕ УЧЁНЫЕ, АВТОРЫ УЧЕБНИКОВ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ЯЗЫКОВАЯ ПОДГОТОВКА ИНОСТРАННЫХ СТУДЕНТОВ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1170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ОБУЧЕНИЕ НА ФИЛОЛОГИЧЕСКОМ ФАКУЛЬТЕТЕ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B050"/>
                </a:solidFill>
              </a:rPr>
              <a:t>БАКАЛАВРИАТ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>
                <a:solidFill>
                  <a:srgbClr val="00B050"/>
                </a:solidFill>
              </a:rPr>
              <a:t>–</a:t>
            </a:r>
            <a:r>
              <a:rPr lang="ru-RU" sz="4000" b="1" dirty="0" smtClean="0">
                <a:solidFill>
                  <a:srgbClr val="00B050"/>
                </a:solidFill>
              </a:rPr>
              <a:t> 4   ГОДА:             СТУДЕНТЫ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sz="4000" b="1" u="sng" dirty="0" smtClean="0">
                <a:solidFill>
                  <a:srgbClr val="0070C0"/>
                </a:solidFill>
              </a:rPr>
              <a:t>МАГИСТРАТУРА</a:t>
            </a:r>
            <a:r>
              <a:rPr lang="ru-RU" sz="4000" b="1" dirty="0" smtClean="0">
                <a:solidFill>
                  <a:srgbClr val="0070C0"/>
                </a:solidFill>
              </a:rPr>
              <a:t> – 2 ГОДА:          МАГИСТРАНТЫ 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r>
              <a:rPr lang="ru-RU" sz="4000" b="1" u="sng" dirty="0">
                <a:solidFill>
                  <a:schemeClr val="accent2"/>
                </a:solidFill>
              </a:rPr>
              <a:t>АСПИРАНТУРА</a:t>
            </a:r>
            <a:r>
              <a:rPr lang="ru-RU" sz="4000" b="1" dirty="0">
                <a:solidFill>
                  <a:schemeClr val="accent2"/>
                </a:solidFill>
              </a:rPr>
              <a:t> – 3 </a:t>
            </a:r>
            <a:r>
              <a:rPr lang="ru-RU" sz="4000" b="1" dirty="0" smtClean="0">
                <a:solidFill>
                  <a:schemeClr val="accent2"/>
                </a:solidFill>
              </a:rPr>
              <a:t>ГОДА:               АСПИРА</a:t>
            </a:r>
            <a:r>
              <a:rPr lang="ru-RU" sz="4000" b="1" dirty="0">
                <a:solidFill>
                  <a:schemeClr val="accent2"/>
                </a:solidFill>
              </a:rPr>
              <a:t>Н</a:t>
            </a:r>
            <a:r>
              <a:rPr lang="ru-RU" sz="4000" b="1" dirty="0" smtClean="0">
                <a:solidFill>
                  <a:schemeClr val="accent2"/>
                </a:solidFill>
              </a:rPr>
              <a:t>ТЫ</a:t>
            </a:r>
            <a:endParaRPr lang="ru-RU" sz="4000" b="1" dirty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12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554311"/>
            <a:ext cx="12947430" cy="596210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ИНОСТРАННАЯ ГРУППА: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РУССКИЙ ЯЗЫК – </a:t>
            </a:r>
            <a:r>
              <a:rPr lang="ru-RU" b="1" dirty="0">
                <a:solidFill>
                  <a:srgbClr val="C00000"/>
                </a:solidFill>
              </a:rPr>
              <a:t>6 ЧАСОВ В НЕДЕЛЮ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6942"/>
          <a:stretch/>
        </p:blipFill>
        <p:spPr>
          <a:xfrm>
            <a:off x="482532" y="1166648"/>
            <a:ext cx="9703007" cy="5938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090" y="365125"/>
            <a:ext cx="839251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Ступень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ru-RU" sz="2400" b="1" dirty="0" smtClean="0">
                <a:latin typeface="+mn-lt"/>
              </a:rPr>
              <a:t> -    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УРОВЕНЬ </a:t>
            </a:r>
            <a:r>
              <a:rPr lang="ru-RU" sz="2400" b="1" dirty="0" smtClean="0">
                <a:latin typeface="+mn-lt"/>
              </a:rPr>
              <a:t>РКИ,   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ru-RU" sz="2400" b="1" dirty="0" smtClean="0">
                <a:latin typeface="+mn-lt"/>
              </a:rPr>
              <a:t> курс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Ступень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ru-RU" sz="2400" b="1" dirty="0" smtClean="0">
                <a:latin typeface="+mn-lt"/>
              </a:rPr>
              <a:t> -   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УРОВЕНЬ </a:t>
            </a:r>
            <a:r>
              <a:rPr lang="ru-RU" sz="2400" b="1" dirty="0" smtClean="0">
                <a:latin typeface="+mn-lt"/>
              </a:rPr>
              <a:t>РКИ, 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ru-RU" sz="2400" b="1" dirty="0" smtClean="0">
                <a:latin typeface="+mn-lt"/>
              </a:rPr>
              <a:t> курс 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Ступень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3 </a:t>
            </a:r>
            <a:r>
              <a:rPr lang="ru-RU" sz="2400" b="1" dirty="0" smtClean="0">
                <a:latin typeface="+mn-lt"/>
              </a:rPr>
              <a:t> -   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3 </a:t>
            </a:r>
            <a:r>
              <a:rPr lang="ru-RU" sz="2400" b="1" dirty="0" smtClean="0">
                <a:latin typeface="+mn-lt"/>
              </a:rPr>
              <a:t>УРОВЕНЬ РКИ,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3-4</a:t>
            </a:r>
            <a:r>
              <a:rPr lang="ru-RU" sz="2400" b="1" dirty="0" smtClean="0">
                <a:latin typeface="+mn-lt"/>
              </a:rPr>
              <a:t> курсы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7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" y="441434"/>
            <a:ext cx="9263680" cy="6512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056" y="1744976"/>
            <a:ext cx="2639088" cy="367467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Учебные пособия по русскому языку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как     </a:t>
            </a:r>
            <a:r>
              <a:rPr lang="ru-RU" b="1" dirty="0">
                <a:solidFill>
                  <a:srgbClr val="C00000"/>
                </a:solidFill>
              </a:rPr>
              <a:t>иностранному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7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18045"/>
          <a:stretch/>
        </p:blipFill>
        <p:spPr>
          <a:xfrm>
            <a:off x="838200" y="752170"/>
            <a:ext cx="4376662" cy="53377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2737"/>
            <a:ext cx="10515600" cy="587802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rgbClr val="0070C0"/>
                </a:solidFill>
              </a:rPr>
              <a:t>Программа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по русскому языку: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err="1" smtClean="0">
                <a:solidFill>
                  <a:srgbClr val="0070C0"/>
                </a:solidFill>
              </a:rPr>
              <a:t>бакалавриат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(4 года обучения)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69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Диплом филологического факультета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МГУ имени М.В. Ломоносова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котируется во всём мире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33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66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РУССКИЙ ЯЗЫК + ЛИТЕРАТУРА =    ФИЛОЛОГИЧЕСКИЙ ФАКУЛЬТЕТ МГУ!</vt:lpstr>
      <vt:lpstr>ФИЛОЛОГИЧЕСКИЙ ФАКУЛЬТЕТ МГУ:</vt:lpstr>
      <vt:lpstr>ОБУЧЕНИЕ НА ФИЛОЛОГИЧЕСКОМ ФАКУЛЬТЕТЕ</vt:lpstr>
      <vt:lpstr>  ИНОСТРАННАЯ ГРУППА:   РУССКИЙ ЯЗЫК – 6 ЧАСОВ В НЕДЕЛЮ  </vt:lpstr>
      <vt:lpstr>Ступень 1 -     1 УРОВЕНЬ РКИ,    1 курс  Ступень 2 -    2 УРОВЕНЬ РКИ,  2 курс   Ступень 3  -    3 УРОВЕНЬ РКИ, 3-4 курсы</vt:lpstr>
      <vt:lpstr>Презентация PowerPoint</vt:lpstr>
      <vt:lpstr>Программа по русскому языку:   бакалавриат  (4 года обучения)</vt:lpstr>
      <vt:lpstr>Диплом филологического факультета МГУ имени М.В. Ломоносова   котируется во всём мире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Я_ноутбук_asus</dc:creator>
  <cp:lastModifiedBy>Elena</cp:lastModifiedBy>
  <cp:revision>28</cp:revision>
  <dcterms:created xsi:type="dcterms:W3CDTF">2020-05-12T06:41:48Z</dcterms:created>
  <dcterms:modified xsi:type="dcterms:W3CDTF">2020-05-21T11:40:40Z</dcterms:modified>
</cp:coreProperties>
</file>