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0" r:id="rId24"/>
    <p:sldId id="289" r:id="rId25"/>
    <p:sldId id="291" r:id="rId26"/>
    <p:sldId id="292" r:id="rId27"/>
    <p:sldId id="294" r:id="rId28"/>
    <p:sldId id="288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qM6HpzyHPV3+RQmrfpP5I9bjj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-696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468542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14680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24763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004912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669372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14542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35383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44908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720606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6414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41484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40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660741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45125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95175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61613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7043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675564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100745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22286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8441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4689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6953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454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41158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301141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2090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 descr="&quot;&quot;"/>
          <p:cNvSpPr/>
          <p:nvPr/>
        </p:nvSpPr>
        <p:spPr>
          <a:xfrm>
            <a:off x="1209675" y="0"/>
            <a:ext cx="9772650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lnTo>
                  <a:pt x="1422188" y="0"/>
                </a:lnTo>
                <a:close/>
              </a:path>
            </a:pathLst>
          </a:custGeom>
          <a:solidFill>
            <a:srgbClr val="D9D9D9">
              <a:alpha val="6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 descr="Изображение выглядит как челове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r="4020" b="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 descr="&quot;&quot;"/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0" descr="Изображение выглядит как человек, люди, толпа, храм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b="14465"/>
          <a:stretch/>
        </p:blipFill>
        <p:spPr>
          <a:xfrm>
            <a:off x="862149" y="635725"/>
            <a:ext cx="10162903" cy="530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 descr="&quot;&quot;"/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3">
            <a:alphaModFix/>
          </a:blip>
          <a:srcRect t="10113" b="10112"/>
          <a:stretch/>
        </p:blipFill>
        <p:spPr>
          <a:xfrm>
            <a:off x="670560" y="844730"/>
            <a:ext cx="10615749" cy="53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 descr="&quot;&quot;"/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2" descr="Изображение выглядит как текст, освещенный, культовое сооружение, ночь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t="7872" b="7872"/>
          <a:stretch/>
        </p:blipFill>
        <p:spPr>
          <a:xfrm>
            <a:off x="862941" y="914400"/>
            <a:ext cx="10466116" cy="4844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3" descr="Изображение выглядит как дерево, внешний, ночь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412" y="0"/>
            <a:ext cx="9147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4" descr="Изображение выглядит как текст, здание, внешний, люди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412" y="0"/>
            <a:ext cx="9147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 descr="&quot;&quot;"/>
          <p:cNvSpPr/>
          <p:nvPr/>
        </p:nvSpPr>
        <p:spPr>
          <a:xfrm>
            <a:off x="1209675" y="0"/>
            <a:ext cx="9772650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lnTo>
                  <a:pt x="1422188" y="0"/>
                </a:lnTo>
                <a:close/>
              </a:path>
            </a:pathLst>
          </a:custGeom>
          <a:solidFill>
            <a:srgbClr val="D9D9D9">
              <a:alpha val="6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25" descr="Изображение выглядит как текст, место для отдых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r="10778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 descr="&quot;&quot;"/>
          <p:cNvSpPr/>
          <p:nvPr/>
        </p:nvSpPr>
        <p:spPr>
          <a:xfrm>
            <a:off x="1209675" y="0"/>
            <a:ext cx="9772650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lnTo>
                  <a:pt x="1422188" y="0"/>
                </a:lnTo>
                <a:close/>
              </a:path>
            </a:pathLst>
          </a:custGeom>
          <a:solidFill>
            <a:srgbClr val="D9D9D9">
              <a:alpha val="6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6" descr="Изображение выглядит как земля, человек, внешний, групп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469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7"/>
          <p:cNvPicPr preferRelativeResize="0"/>
          <p:nvPr/>
        </p:nvPicPr>
        <p:blipFill rotWithShape="1">
          <a:blip r:embed="rId3">
            <a:alphaModFix/>
          </a:blip>
          <a:srcRect b="50000"/>
          <a:stretch/>
        </p:blipFill>
        <p:spPr>
          <a:xfrm>
            <a:off x="2835910" y="1118778"/>
            <a:ext cx="6369050" cy="4367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2662" y="0"/>
            <a:ext cx="5146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9" descr="Изображение выглядит как текст, внешний, улиц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2662" y="0"/>
            <a:ext cx="5146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 descr="&quot;&quot;"/>
          <p:cNvSpPr/>
          <p:nvPr/>
        </p:nvSpPr>
        <p:spPr>
          <a:xfrm>
            <a:off x="1209675" y="0"/>
            <a:ext cx="9772650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lnTo>
                  <a:pt x="1422188" y="0"/>
                </a:lnTo>
                <a:close/>
              </a:path>
            </a:pathLst>
          </a:custGeom>
          <a:solidFill>
            <a:srgbClr val="D9D9D9">
              <a:alpha val="6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1" descr="Изображение выглядит как текст, здание, идет, челове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5051" r="505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0" descr="Изображение выглядит как текст, красный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2662" y="0"/>
            <a:ext cx="5146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1" descr="Изображение выглядит как текст, человек, мужчин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2662" y="0"/>
            <a:ext cx="5146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2" descr="Изображение выглядит как текст, красный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840" y="515983"/>
            <a:ext cx="3949337" cy="5924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6167" y="879566"/>
            <a:ext cx="6887502" cy="459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2532" y="0"/>
            <a:ext cx="48869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7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180" y="976312"/>
            <a:ext cx="8999633" cy="490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1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0412" cy="68564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33"/>
          <p:cNvGrpSpPr/>
          <p:nvPr/>
        </p:nvGrpSpPr>
        <p:grpSpPr>
          <a:xfrm>
            <a:off x="1031875" y="863600"/>
            <a:ext cx="4602162" cy="4244975"/>
            <a:chOff x="3537514" y="682173"/>
            <a:chExt cx="2502741" cy="2307897"/>
          </a:xfrm>
        </p:grpSpPr>
        <p:sp>
          <p:nvSpPr>
            <p:cNvPr id="272" name="Google Shape;272;p33"/>
            <p:cNvSpPr txBox="1"/>
            <p:nvPr/>
          </p:nvSpPr>
          <p:spPr>
            <a:xfrm>
              <a:off x="4140106" y="730506"/>
              <a:ext cx="1047197" cy="2250070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3" name="Google Shape;273;p33"/>
            <p:cNvGrpSpPr/>
            <p:nvPr/>
          </p:nvGrpSpPr>
          <p:grpSpPr>
            <a:xfrm>
              <a:off x="3537514" y="682173"/>
              <a:ext cx="2502741" cy="2307897"/>
              <a:chOff x="3537514" y="682173"/>
              <a:chExt cx="2502741" cy="2307897"/>
            </a:xfrm>
          </p:grpSpPr>
          <p:sp>
            <p:nvSpPr>
              <p:cNvPr id="274" name="Google Shape;274;p33"/>
              <p:cNvSpPr txBox="1"/>
              <p:nvPr/>
            </p:nvSpPr>
            <p:spPr>
              <a:xfrm>
                <a:off x="4084854" y="682173"/>
                <a:ext cx="1047197" cy="2250070"/>
              </a:xfrm>
              <a:prstGeom prst="rect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33"/>
              <p:cNvSpPr/>
              <p:nvPr/>
            </p:nvSpPr>
            <p:spPr>
              <a:xfrm>
                <a:off x="4977518" y="2332397"/>
                <a:ext cx="657844" cy="65767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33"/>
              <p:cNvSpPr txBox="1"/>
              <p:nvPr/>
            </p:nvSpPr>
            <p:spPr>
              <a:xfrm>
                <a:off x="3537514" y="1155145"/>
                <a:ext cx="2502741" cy="752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0"/>
                  <a:buFont typeface="Times New Roman"/>
                  <a:buNone/>
                </a:pPr>
                <a:r>
                  <a:rPr lang="en-US" sz="60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Харбин</a:t>
                </a:r>
                <a:endParaRPr/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Times New Roman"/>
                  <a:buNone/>
                </a:pPr>
                <a:r>
                  <a:rPr lang="en-US" sz="18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Мой родной город</a:t>
                </a:r>
                <a:endParaRPr/>
              </a:p>
            </p:txBody>
          </p:sp>
        </p:grpSp>
        <p:sp>
          <p:nvSpPr>
            <p:cNvPr id="277" name="Google Shape;277;p33"/>
            <p:cNvSpPr txBox="1"/>
            <p:nvPr/>
          </p:nvSpPr>
          <p:spPr>
            <a:xfrm>
              <a:off x="5152771" y="2464450"/>
              <a:ext cx="265900" cy="251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087B2"/>
                </a:buClr>
                <a:buSzPts val="2400"/>
                <a:buFont typeface="Microsoft Yahei"/>
                <a:buNone/>
              </a:pPr>
              <a:r>
                <a:rPr lang="en-US" sz="2400" b="0" i="0" u="none">
                  <a:solidFill>
                    <a:srgbClr val="6087B2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 </a:t>
              </a:r>
              <a:endParaRPr/>
            </a:p>
          </p:txBody>
        </p:sp>
      </p:grpSp>
      <p:pic>
        <p:nvPicPr>
          <p:cNvPr id="278" name="Google Shape;27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8766" y="196381"/>
            <a:ext cx="6265524" cy="646523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 descr="&quot;&quot;"/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2"/>
          <p:cNvPicPr preferRelativeResize="0"/>
          <p:nvPr/>
        </p:nvPicPr>
        <p:blipFill rotWithShape="1">
          <a:blip r:embed="rId3">
            <a:alphaModFix/>
          </a:blip>
          <a:srcRect t="6394" b="9350"/>
          <a:stretch/>
        </p:blipFill>
        <p:spPr>
          <a:xfrm>
            <a:off x="0" y="1587"/>
            <a:ext cx="12192000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 descr="&quot;&quot;"/>
          <p:cNvSpPr/>
          <p:nvPr/>
        </p:nvSpPr>
        <p:spPr>
          <a:xfrm>
            <a:off x="1209675" y="0"/>
            <a:ext cx="9772650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lnTo>
                  <a:pt x="1422188" y="0"/>
                </a:lnTo>
                <a:close/>
              </a:path>
            </a:pathLst>
          </a:custGeom>
          <a:solidFill>
            <a:srgbClr val="D9D9D9">
              <a:alpha val="6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3" descr="Изображение выглядит как текст, толпа, магази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t="136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 descr="&quot;&quot;"/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4" descr="Изображение выглядит как легкий, толп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t="15108"/>
          <a:stretch/>
        </p:blipFill>
        <p:spPr>
          <a:xfrm>
            <a:off x="0" y="1587"/>
            <a:ext cx="12192000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 descr="&quot;&quot;"/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5" descr="Изображение выглядит как ночное небо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b="2614"/>
          <a:stretch/>
        </p:blipFill>
        <p:spPr>
          <a:xfrm>
            <a:off x="0" y="1587"/>
            <a:ext cx="12192000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 descr="&quot;&quot;"/>
          <p:cNvSpPr/>
          <p:nvPr/>
        </p:nvSpPr>
        <p:spPr>
          <a:xfrm>
            <a:off x="1209675" y="0"/>
            <a:ext cx="9772650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lnTo>
                  <a:pt x="1422188" y="0"/>
                </a:lnTo>
                <a:close/>
              </a:path>
            </a:pathLst>
          </a:custGeom>
          <a:solidFill>
            <a:srgbClr val="D9D9D9">
              <a:alpha val="6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6" descr="Изображение выглядит как небо, легкий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9765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 descr="&quot;&quot;"/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8" descr="Изображение выглядит как внешний, город, природа, ночь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2203"/>
          <a:stretch/>
        </p:blipFill>
        <p:spPr>
          <a:xfrm>
            <a:off x="820781" y="714103"/>
            <a:ext cx="10550436" cy="569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 descr="&quot;&quot;"/>
          <p:cNvSpPr/>
          <p:nvPr/>
        </p:nvSpPr>
        <p:spPr>
          <a:xfrm>
            <a:off x="1209675" y="0"/>
            <a:ext cx="9772650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lnTo>
                  <a:pt x="1422188" y="0"/>
                </a:lnTo>
                <a:close/>
              </a:path>
            </a:pathLst>
          </a:custGeom>
          <a:solidFill>
            <a:srgbClr val="D9D9D9">
              <a:alpha val="6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19" descr="Изображение выглядит как внешний, сцена, гавань, ночь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6143" r="7003" b="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</Words>
  <Application>Microsoft Office PowerPoint</Application>
  <PresentationFormat>Произвольный</PresentationFormat>
  <Paragraphs>3</Paragraphs>
  <Slides>28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Valentina</dc:creator>
  <cp:lastModifiedBy>marver1</cp:lastModifiedBy>
  <cp:revision>9</cp:revision>
  <dcterms:created xsi:type="dcterms:W3CDTF">2020-12-26T06:41:55Z</dcterms:created>
  <dcterms:modified xsi:type="dcterms:W3CDTF">2021-01-08T13:09:21Z</dcterms:modified>
</cp:coreProperties>
</file>