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4" r:id="rId8"/>
    <p:sldId id="261" r:id="rId9"/>
    <p:sldId id="262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304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31838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144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096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8981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2578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8245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2431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26123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3473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189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F95A2-20E4-4516-90F6-F57CA465A051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85FE-3EA4-42BE-85DD-2611AC991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7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Полуостров Камчатка</a:t>
            </a:r>
            <a:endParaRPr lang="ru-RU" dirty="0"/>
          </a:p>
        </p:txBody>
      </p:sp>
      <p:sp useBgFill="1"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Сообщение подготовила студентка 109 группы</a:t>
            </a:r>
          </a:p>
          <a:p>
            <a:r>
              <a:rPr lang="ru-RU" dirty="0" err="1" smtClean="0"/>
              <a:t>Дубошина</a:t>
            </a:r>
            <a:r>
              <a:rPr lang="ru-RU" dirty="0" smtClean="0"/>
              <a:t> Валентина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7289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9352" y="996085"/>
            <a:ext cx="1952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/>
              <a:t>Курильское озеро</a:t>
            </a:r>
            <a:endParaRPr lang="ru-RU" dirty="0"/>
          </a:p>
        </p:txBody>
      </p:sp>
      <p:pic>
        <p:nvPicPr>
          <p:cNvPr id="9218" name="Picture 2" descr="https://pbs.twimg.com/media/EjQUvg1XYAMHH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2" y="1946246"/>
            <a:ext cx="6150182" cy="410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77568" y="996085"/>
            <a:ext cx="186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/>
              <a:t>Долина гейзеров</a:t>
            </a:r>
            <a:endParaRPr lang="ru-RU" dirty="0"/>
          </a:p>
        </p:txBody>
      </p:sp>
      <p:pic>
        <p:nvPicPr>
          <p:cNvPr id="9220" name="Picture 4" descr="https://i2.wp.com/poznavatelno.net/wp-content/uploads/2015/04/412.png?resize=800%2C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57" y="1761688"/>
            <a:ext cx="5222185" cy="35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2464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279" y="937362"/>
            <a:ext cx="1814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/>
              <a:t>Вулкан </a:t>
            </a:r>
            <a:r>
              <a:rPr lang="ru-RU" u="sng" dirty="0" err="1"/>
              <a:t>Толбачик</a:t>
            </a:r>
            <a:endParaRPr lang="ru-RU" dirty="0"/>
          </a:p>
        </p:txBody>
      </p:sp>
      <p:pic>
        <p:nvPicPr>
          <p:cNvPr id="10242" name="Picture 2" descr="https://im0-tub-ru.yandex.net/i?id=50927d017a15eeb9cd5082b40ef1baf7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4" y="1661019"/>
            <a:ext cx="6027488" cy="40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10648" y="870250"/>
            <a:ext cx="2115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/>
              <a:t>Вулкан </a:t>
            </a:r>
            <a:r>
              <a:rPr lang="ru-RU" u="sng" dirty="0" err="1"/>
              <a:t>Мутновский</a:t>
            </a:r>
            <a:endParaRPr lang="ru-RU" dirty="0"/>
          </a:p>
        </p:txBody>
      </p:sp>
      <p:pic>
        <p:nvPicPr>
          <p:cNvPr id="10244" name="Picture 4" descr="https://im0-tub-ru.yandex.net/i?id=0faf72fa05b5edfd1f9203ce8dac0027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06" y="1551963"/>
            <a:ext cx="5191313" cy="346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508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9651" y="155634"/>
            <a:ext cx="6750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/>
              <a:t>О</a:t>
            </a:r>
            <a:r>
              <a:rPr lang="ru-RU" sz="2800" b="1" dirty="0" smtClean="0"/>
              <a:t>собенности </a:t>
            </a:r>
            <a:r>
              <a:rPr lang="ru-RU" sz="2800" b="1" dirty="0"/>
              <a:t>животного и морского мира </a:t>
            </a:r>
            <a:endParaRPr lang="ru-RU" sz="2800" dirty="0"/>
          </a:p>
        </p:txBody>
      </p:sp>
      <p:pic>
        <p:nvPicPr>
          <p:cNvPr id="11266" name="Picture 2" descr="https://loveopium.ru/content/2010/12/17bf51946f7b_13F41/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863" y="655751"/>
            <a:ext cx="4139589" cy="314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Ли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7" y="1482647"/>
            <a:ext cx="3697779" cy="40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Выд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71" y="655751"/>
            <a:ext cx="3712434" cy="30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m0-tub-ru.yandex.net/i?id=ef9389e96311a88035ef7a00a921e3b7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71" y="4044346"/>
            <a:ext cx="3830171" cy="25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im0-tub-ru.yandex.net/i?id=326c91988e1109ae188f40b4835a23e1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715" y="4044346"/>
            <a:ext cx="3726207" cy="24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0013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3199" y="425633"/>
            <a:ext cx="6565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/>
              <a:t>К</a:t>
            </a:r>
            <a:r>
              <a:rPr lang="ru-RU" sz="2800" b="1" dirty="0" smtClean="0"/>
              <a:t>оличество </a:t>
            </a:r>
            <a:r>
              <a:rPr lang="ru-RU" sz="2800" b="1" dirty="0"/>
              <a:t>и характеристика населения </a:t>
            </a:r>
            <a:endParaRPr lang="ru-RU" sz="2800" dirty="0"/>
          </a:p>
        </p:txBody>
      </p:sp>
      <p:pic>
        <p:nvPicPr>
          <p:cNvPr id="12290" name="Picture 2" descr="https://elizovo.kamafisha.ru/wp-content/uploads/sites/3/2020/09/db019ed35e41a643f6e453528f9f9f6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7" y="1340260"/>
            <a:ext cx="4985044" cy="332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opt-1646801.ssl.1c-bitrix-cdn.ru/upload/iblock/ff1/sized_IMGL6239.JPG?16122347302822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58" y="1437477"/>
            <a:ext cx="4839219" cy="322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685" y="5534907"/>
            <a:ext cx="10594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Всего здесь проживает 134 национальности, народности и этнических группы. Больше всего русских и украинцев, следующие по численности – представители коренных народов полуострова.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685" y="5073134"/>
            <a:ext cx="540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 2021 год количество населения – 311 667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957610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053" y="591628"/>
            <a:ext cx="10515600" cy="1325563"/>
          </a:xfrm>
        </p:spPr>
        <p:txBody>
          <a:bodyPr/>
          <a:lstStyle/>
          <a:p>
            <a:r>
              <a:rPr lang="ru-RU" dirty="0" smtClean="0"/>
              <a:t>Спасибо за внимание!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421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4424"/>
            <a:ext cx="6096000" cy="17226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Камчатский край расположен на крайнем северо-востоке Азии, в России и занимает территорию 472,3 тыс. кв. км. В его пределах находится весь Камчатский полуостров (второй по величине в России после Таймыра).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584432"/>
            <a:ext cx="6096000" cy="1512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Наибольшая ширина полуостровной части - 470 км, а материковой - 640 км.</a:t>
            </a:r>
            <a:endParaRPr lang="ru-RU" sz="2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Камчатский полуостров омывают воды Охотского, Берингова морей и Тихого океана.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kartoman.ru/wp-content/uploads/2010/10/vulkani-kamchatki-na-kart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41" y="-127382"/>
            <a:ext cx="3262154" cy="69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Информация о Камчатском кра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2" y="4096641"/>
            <a:ext cx="3959226" cy="26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15008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0310" y="576636"/>
            <a:ext cx="3103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История освоения </a:t>
            </a:r>
            <a:endParaRPr lang="ru-RU" sz="2800" dirty="0"/>
          </a:p>
        </p:txBody>
      </p:sp>
      <p:pic>
        <p:nvPicPr>
          <p:cNvPr id="2050" name="Picture 2" descr="https://ds03.infourok.ru/uploads/ex/0b46/0002ca65-9132832d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0" y="1296690"/>
            <a:ext cx="4485313" cy="33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71977" y="2085255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Иван Камчатый </a:t>
            </a:r>
          </a:p>
        </p:txBody>
      </p:sp>
      <p:pic>
        <p:nvPicPr>
          <p:cNvPr id="2052" name="Picture 4" descr="https://vir-norindoc.org/images/samarskajaluka/ZZZZZZZW_Ivan_Lepeh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36" y="2572033"/>
            <a:ext cx="3619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yandex-images.clstorage.net/CWq98h354/d9bb06CxagD/paunrX9Al9FkCCrbXKLnuApB30zJXf8FyPkdAR-thbj9FsdwbVU0l4yvCHREiaGaP_oPsFUskY0q68Q7wIE5B_QpIH7_UJfAMVi7BwqjNz9ZVYhM3Y-60wj82tTeqAL_6IHJpH1RJ4Ob-pM1hAimUfVyyC2aMwnSY7TbfMCDLAbnbrD78MrHlmmEakGXLaOmRwIVRAzfLYWEOgCBkuaatz4dyfUvmKfLGD4UqVUVedr3s4CrFbLNG-9_3r_GQCxL7zX-ejMAG1ZhwKdJlKupLo3BVQVOG6oKQX_EzlUl0v4-UM74atiiDhPzmedR3XgacX6CrZlxxxkgfxk-hcwhi6y-9f5zi5wZ4MHlwF6m6iYFypcPRN_mCEKxxMhfbJJ_dJZLMi_er88TsRno2BTwk3L4SmmU8AUa6DOW84kKbI6svfC_PsialibMbYya7yVoz4MWCUlWaUKAdM9KVOYXdzGczfnsWCkPXrDWoRzRuRJ6MY2vV7WGHag93n4EiynKIfh2_LzDFFTvSerNke8qpsgMWUuOl6DDhTWIgtapk7s3Hwj05B5rB53y16DcEjOT-L6ELZYzQ9PnchCySA1rhyX1tvs-AB7V5QivCxFqqekOhx4DwlrmRMA3zMCUYFz9st5JM21ZYUtT8JWrWFx5k_F_g-jZ9AjcoHeb-IyALgqhuTD2-Q7bmGJBLklUZ-8jyQUcTIBaIgYJ-oJJnCEQcH7QSTfkHWbDVXraatDf95d5MYRuU_oPUWT1kviETu7M7DlwMzGBnRygDWQFGelr40WI3kxA1q1Kh7RFSJRiWrg_Uwl159ajiZJwmSORmPtffDaDYx1yyVrgd9xyzAxvTCw0cj73QFTRb84rxV7ipSjBhNaERh5qgojxSg0arV61OV0FMyMQZ4aSctqkHp-2F3_0DWifOEFYYPsSu8RLrUQgtzW4MkNW2W8ObUQaYm_gxsvZAQSQbcjCvM0Fl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37979" y="1744910"/>
            <a:ext cx="2808612" cy="44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12772" y="1232965"/>
            <a:ext cx="205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Семеон</a:t>
            </a:r>
            <a:r>
              <a:rPr lang="ru-RU" dirty="0" smtClean="0"/>
              <a:t> </a:t>
            </a:r>
            <a:r>
              <a:rPr lang="ru-RU" dirty="0" err="1" smtClean="0"/>
              <a:t>Ремерезов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49813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zen_doc/1576786/pub_5dc15757d5bbc300b275b69c_5dc15831d5bbc300b275b6a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6" y="564058"/>
            <a:ext cx="4376061" cy="291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635" y="3890123"/>
            <a:ext cx="3562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конце XVII в. решающую роль в продвижении землепроходцев в центральную часть полуострова сыграл Владимир Атласов</a:t>
            </a:r>
          </a:p>
        </p:txBody>
      </p:sp>
      <p:pic>
        <p:nvPicPr>
          <p:cNvPr id="3076" name="Picture 4" descr="https://im0-tub-ru.yandex.net/i?id=631e4f8c83354eca64b92afd8efb9386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69" y="738232"/>
            <a:ext cx="3755919" cy="56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48800" y="662731"/>
            <a:ext cx="24216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ознаменование успешного похода казаки поставили памятный крест. Надпись на кресте гласила, что его поставил 13 июня 1697 г. «пятидесятник Владимир Атласов со товарищи». </a:t>
            </a:r>
            <a:r>
              <a:rPr lang="ru-RU" dirty="0">
                <a:solidFill>
                  <a:schemeClr val="bg1"/>
                </a:solidFill>
              </a:rPr>
              <a:t>Через сорок лет видел этот крест С. П. Крашенинников. Он переписал слова, вырезанные казаками, сохранив их для истории. В 1959 г. </a:t>
            </a:r>
            <a:r>
              <a:rPr lang="ru-RU" dirty="0" err="1">
                <a:solidFill>
                  <a:schemeClr val="bg1"/>
                </a:solidFill>
              </a:rPr>
              <a:t>атласовский</a:t>
            </a:r>
            <a:r>
              <a:rPr lang="ru-RU" dirty="0">
                <a:solidFill>
                  <a:schemeClr val="bg1"/>
                </a:solidFill>
              </a:rPr>
              <a:t> крест был восстановлен тихоокеанскими моряками </a:t>
            </a:r>
          </a:p>
        </p:txBody>
      </p:sp>
    </p:spTree>
    <p:extLst>
      <p:ext uri="{BB962C8B-B14F-4D97-AF65-F5344CB8AC3E}">
        <p14:creationId xmlns:p14="http://schemas.microsoft.com/office/powerpoint/2010/main" val="32696427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extarchive.ru/images/641/1281568/m6d8625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9" y="697679"/>
            <a:ext cx="3283911" cy="49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roza.ru/pics/2016/10/13/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8" y="1425965"/>
            <a:ext cx="3840324" cy="5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66547" y="687301"/>
            <a:ext cx="152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Витус</a:t>
            </a:r>
            <a:r>
              <a:rPr lang="ru-RU" dirty="0"/>
              <a:t> Беринг </a:t>
            </a:r>
          </a:p>
        </p:txBody>
      </p:sp>
      <p:pic>
        <p:nvPicPr>
          <p:cNvPr id="4106" name="Picture 10" descr="https://yandex-images.clstorage.net/CWq98h354/d9bb06CxagD/paunrX9Al9FkCCrbXKLnuApB30zJXf8FyPkdAR-thbj9FsdwbVU0l46vyrXFyuGaP_oPsFR4hQy-v8QuQFVshjXodeprBAIBcE3uhwqiYyvYlAjYXc9sB9_o20FL_UIrPIHesP1RJ4Ob-pM1hAimUfVyyC2aMwnSY7TbfMCDLAbnbrD78MrHlmmEakGXLaOmRwIVRAzfLYWEOgCBkuaatz4dyfUvmKfLGD4UqVUVedr3s4CrFbLNG-9_3r_GQCxL7zX-ejMAG1ZhwKdJlKupLo3BVQVOG6oKQX_EzlUl0v4-UM74atiiDhPzmedR3XgacX6CrZlxxxkgfxk-hcwhi6y-9f5zi5wZ4MHlwF6m6iYFypcPRN_mCEKxxMhfbJJ_dJZLMi_er88TsRno2BTwk3L4SmmU8AUa6DOW84kKbI6svfC_PsialibMbYya7yVoz4MWCUlWaUKAdM9KVOYXdzGczfnsWCkPXrDWoRzRuRJ6MY2vV7WGHag93n4EiynKIfh2_LzDFFTvSerNke8qpsgMWUuOl6DDhTWIgtapk7s3Hwj05B5rB53y16DcEjOT-L6ELZYzQ9PnchCySA1rhyX1tvs-AB7V5QivCxFqqekOhx4DwlrmRMA3zMCUYFz9st5JM21ZYUtT8JWrWFx5k_F_g-jZ9AjcoHeb-IyALgqhuTD2-Q7bmGJBLklUZ-8jyQUcTIBaIgYJ-oJJnCEQcH7QSTfkHWbDVXraatDf95d5MYRuU_oPUWT1kviETu7M7DlwMzGBnRygDWQFGelr40WI3kxA1q1Kh7RFSJRiWrg_Uwl159ajiZJwmSORmPtffDaDYx1yyVrgd9xyzAxvTCw0cj73QFTRb84rxV7ipSjBhNaERh5qgojxSg0arV61OV0FMyMQZ4aSctqkHp-2F3_0DWifOEFYYPsSu8RLrUQgtzW4MkNW2W8ObUQaYm_gxsvZAQSQbcjCvM0Fl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46" y="1747619"/>
            <a:ext cx="4122999" cy="435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56184" y="1241299"/>
            <a:ext cx="335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Иван Федорович Крузенштерн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76573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4080" y="652136"/>
            <a:ext cx="4343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Происхождение названия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692" y="16293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1) </a:t>
            </a:r>
            <a:r>
              <a:rPr lang="ru-RU" dirty="0" smtClean="0"/>
              <a:t>название </a:t>
            </a:r>
            <a:r>
              <a:rPr lang="ru-RU" dirty="0"/>
              <a:t>от </a:t>
            </a:r>
            <a:r>
              <a:rPr lang="ru-RU" dirty="0" err="1"/>
              <a:t>коряцкого</a:t>
            </a:r>
            <a:r>
              <a:rPr lang="ru-RU" dirty="0"/>
              <a:t> наименования долины р. Камчатки — Кончат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692" y="25857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2) от </a:t>
            </a:r>
            <a:r>
              <a:rPr lang="ru-RU" dirty="0"/>
              <a:t>реки Камчатка, а река была названа в честь Ивана Камчатого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692" y="34650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3) Русские </a:t>
            </a:r>
            <a:r>
              <a:rPr lang="ru-RU" dirty="0">
                <a:solidFill>
                  <a:schemeClr val="bg1"/>
                </a:solidFill>
              </a:rPr>
              <a:t>первопроходцы на Камчатском полуострове встречали морских котиков (</a:t>
            </a:r>
            <a:r>
              <a:rPr lang="ru-RU" dirty="0" err="1">
                <a:solidFill>
                  <a:schemeClr val="bg1"/>
                </a:solidFill>
              </a:rPr>
              <a:t>кам</a:t>
            </a:r>
            <a:r>
              <a:rPr lang="ru-RU" dirty="0">
                <a:solidFill>
                  <a:schemeClr val="bg1"/>
                </a:solidFill>
              </a:rPr>
              <a:t>-котиков) и охотились на них. Отсюда возник топоним «Камчатка» — «земля </a:t>
            </a:r>
            <a:r>
              <a:rPr lang="ru-RU" dirty="0" err="1">
                <a:solidFill>
                  <a:schemeClr val="bg1"/>
                </a:solidFill>
              </a:rPr>
              <a:t>камчатов</a:t>
            </a:r>
            <a:r>
              <a:rPr lang="ru-RU" dirty="0">
                <a:solidFill>
                  <a:schemeClr val="bg1"/>
                </a:solidFill>
              </a:rPr>
              <a:t>». </a:t>
            </a:r>
          </a:p>
        </p:txBody>
      </p:sp>
      <p:pic>
        <p:nvPicPr>
          <p:cNvPr id="5122" name="Picture 2" descr="https://im0-tub-ru.yandex.net/i?id=276f33d0ff8441312fccae93249ade1b-l&amp;ref=rim&amp;n=13&amp;w=860&amp;h=8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36" y="1528706"/>
            <a:ext cx="4318131" cy="43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396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8952" y="635358"/>
            <a:ext cx="511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/>
              <a:t>Основные природные ресурсы </a:t>
            </a:r>
            <a:endParaRPr lang="ru-RU" sz="2800" dirty="0"/>
          </a:p>
        </p:txBody>
      </p:sp>
      <p:pic>
        <p:nvPicPr>
          <p:cNvPr id="6146" name="Picture 2" descr="https://im0-tub-ru.yandex.net/i?id=e8d72c7e46dc350b90f476dd97c5aa8b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9" y="2276664"/>
            <a:ext cx="3987181" cy="28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4787" y="1714493"/>
            <a:ext cx="186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Долина гейзеров</a:t>
            </a:r>
            <a:endParaRPr lang="ru-RU" dirty="0"/>
          </a:p>
        </p:txBody>
      </p:sp>
      <p:pic>
        <p:nvPicPr>
          <p:cNvPr id="6148" name="Picture 4" descr="https://xn----7sbabjjc5c6aaaw0e.xn--p1ai/wp-content/uploads/2018/03/uzon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445" y="3242570"/>
            <a:ext cx="3944232" cy="26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6734" y="2482004"/>
            <a:ext cx="137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Вулкан </a:t>
            </a:r>
            <a:r>
              <a:rPr lang="ru-RU" dirty="0" err="1" smtClean="0"/>
              <a:t>Узон</a:t>
            </a:r>
            <a:endParaRPr lang="ru-RU" dirty="0"/>
          </a:p>
        </p:txBody>
      </p:sp>
      <p:pic>
        <p:nvPicPr>
          <p:cNvPr id="6150" name="Picture 6" descr="https://s3.nat-geo.ru/images/2019/5/16/de24a23aaa954362a5c2b53d9e794d81.max-1200x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28" y="1515959"/>
            <a:ext cx="3415926" cy="2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26554" y="973912"/>
            <a:ext cx="2843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Парк «вулканы Камчатки»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4019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1611" y="576635"/>
            <a:ext cx="3157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И</a:t>
            </a:r>
            <a:r>
              <a:rPr lang="ru-RU" sz="2800" b="1" dirty="0" smtClean="0"/>
              <a:t>нтересные </a:t>
            </a:r>
            <a:r>
              <a:rPr lang="ru-RU" sz="2800" b="1" dirty="0"/>
              <a:t>места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5156" y="1650426"/>
            <a:ext cx="289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/>
              <a:t>Петропавловск-Камчатский</a:t>
            </a:r>
            <a:endParaRPr lang="ru-RU" dirty="0"/>
          </a:p>
        </p:txBody>
      </p:sp>
      <p:pic>
        <p:nvPicPr>
          <p:cNvPr id="7170" name="Picture 2" descr="https://im0-tub-ru.yandex.net/i?id=2038ccec45a8c9bcd962c32642215e97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1" y="2374084"/>
            <a:ext cx="5834133" cy="387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24940" y="1652848"/>
            <a:ext cx="2662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/>
              <a:t>Горный массив </a:t>
            </a:r>
            <a:r>
              <a:rPr lang="ru-RU" u="sng" dirty="0" err="1"/>
              <a:t>Вачкажец</a:t>
            </a:r>
            <a:endParaRPr lang="ru-RU" dirty="0"/>
          </a:p>
        </p:txBody>
      </p:sp>
      <p:pic>
        <p:nvPicPr>
          <p:cNvPr id="7172" name="Picture 4" descr="https://gidvezde.ru/wp-content/uploads/2021/03/vachkazhecz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591" y="2374085"/>
            <a:ext cx="5820989" cy="387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90955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2203" y="1472376"/>
            <a:ext cx="2126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 err="1"/>
              <a:t>Халактырский</a:t>
            </a:r>
            <a:r>
              <a:rPr lang="ru-RU" u="sng" dirty="0"/>
              <a:t> пляж</a:t>
            </a:r>
            <a:endParaRPr lang="ru-RU" dirty="0"/>
          </a:p>
        </p:txBody>
      </p:sp>
      <p:pic>
        <p:nvPicPr>
          <p:cNvPr id="8194" name="Picture 2" descr="https://androssov.com/ru/images/gallery/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2" y="2065789"/>
            <a:ext cx="5511568" cy="41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826" y="1036148"/>
            <a:ext cx="20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u="sng" dirty="0"/>
              <a:t>Вулкан </a:t>
            </a:r>
            <a:r>
              <a:rPr lang="ru-RU" u="sng" dirty="0" err="1"/>
              <a:t>Авачинский</a:t>
            </a:r>
            <a:endParaRPr lang="ru-RU" dirty="0"/>
          </a:p>
        </p:txBody>
      </p:sp>
      <p:pic>
        <p:nvPicPr>
          <p:cNvPr id="8196" name="Picture 4" descr="https://s3.nat-geo.ru/images/2019/5/16/ed90d46e8af04782aea3ae197bfca901.max-12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19" y="1657042"/>
            <a:ext cx="5954691" cy="39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3938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297</Words>
  <Application>Microsoft Office PowerPoint</Application>
  <PresentationFormat>Широкоэкранный</PresentationFormat>
  <Paragraphs>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Полуостров Камчатка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Полуостров Камчатка</dc:title>
  <dc:creator>Asus</dc:creator>
  <cp:lastModifiedBy>Asus</cp:lastModifiedBy>
  <cp:revision>6</cp:revision>
  <dcterms:created xsi:type="dcterms:W3CDTF">2021-07-16T14:03:46Z</dcterms:created>
  <dcterms:modified xsi:type="dcterms:W3CDTF">2021-07-29T14:52:58Z</dcterms:modified>
</cp:coreProperties>
</file>